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people from other countries are confused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困惑的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parts of the movie that connect to Chinese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mythology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 questions about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master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师父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rides a pig and what “Heavenly Tribulation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天劫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means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98662" y="2556278"/>
            <a:ext cx="7328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why</a:t>
            </a:r>
            <a:endParaRPr lang="zh-CN" altLang="en-US" dirty="0"/>
          </a:p>
        </p:txBody>
      </p:sp>
      <p:sp>
        <p:nvSpPr>
          <p:cNvPr id="5" name="内容占位符 8"/>
          <p:cNvSpPr txBox="1"/>
          <p:nvPr/>
        </p:nvSpPr>
        <p:spPr bwMode="auto">
          <a:xfrm>
            <a:off x="360854" y="313497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句意：他们问为什么哪吒的师父骑着一头猪以及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是什么意思。根据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ask questions about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’s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master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师父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rides a pig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和首字母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提示可知，此处是指他们问哪吒的师父为什么骑着一头猪；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为什么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，引导宾语从句。故填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questions have led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confusion,some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foreigners have called the movie “the Chinese version of Marvel”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seeing 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a superhero from a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started to learn more about Chinese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mythology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ambassador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bringing Chinese culture to the world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26654" y="3140968"/>
            <a:ext cx="12105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western</a:t>
            </a:r>
            <a:endParaRPr lang="zh-CN" altLang="en-US" dirty="0"/>
          </a:p>
        </p:txBody>
      </p:sp>
      <p:sp>
        <p:nvSpPr>
          <p:cNvPr id="5" name="内容占位符 9"/>
          <p:cNvSpPr txBox="1"/>
          <p:nvPr/>
        </p:nvSpPr>
        <p:spPr bwMode="auto">
          <a:xfrm>
            <a:off x="360854" y="3591014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句意：一些外国人称这部电影为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中国版的漫威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，从西方的思维方式把哪吒看作一个超级英雄。根据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“some foreigners have called the movie 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Chinese version of Marvel’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seeing Ne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a superhero from a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 of thinking”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和首字母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提示可知，漫威是西方流行文化中超级英雄的代表，这里把哪吒看作西方的漫威超级英雄是一种西方思维方式，所以用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western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西方的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western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questions have led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confusion,some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foreigners have called the movie “the Chinese version of Marvel”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seeing 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a superhero from a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started to learn more about Chinese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mythology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ambassador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bringing Chinese culture to the world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26654" y="3140968"/>
            <a:ext cx="6623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like</a:t>
            </a:r>
            <a:endParaRPr lang="zh-CN" altLang="en-US" dirty="0"/>
          </a:p>
        </p:txBody>
      </p:sp>
      <p:sp>
        <p:nvSpPr>
          <p:cNvPr id="5" name="内容占位符 10"/>
          <p:cNvSpPr txBox="1"/>
          <p:nvPr/>
        </p:nvSpPr>
        <p:spPr bwMode="auto">
          <a:xfrm>
            <a:off x="360854" y="3640956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句意：哪吒就像一位将中国文化带向世界的大使！根据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“Ne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Zha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 ambassador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大使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bringing Chinese culture to the world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和首字母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“l”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提示可知，此处是指哪吒就像一位将中国文化带向世界的大使；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like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像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，介词，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 like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有如，像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like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语篇导航-DA.eps" descr="id:21474864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2239639"/>
            <a:ext cx="1787525" cy="43624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134597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spc="-150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spc="-15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主要介绍了电影《哪吒之魔童闹海》的票房成绩、故事来源、受到的喜爱以及引发的一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些讨论等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向读者介绍了这部电影及其对传播中国文化的作用。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98" y="972102"/>
            <a:ext cx="10618814" cy="11075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3565976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阅读下面短文，根据短文内容和首字母提示写出所缺单词，使短文意思完整、连贯。每空限填一词。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 to a blockbuster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movie,many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foreigners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外国人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know and love a mythical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神话的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hero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Demon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Conquers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《哪吒之魔童闹海》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 known as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 become very 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China and around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Feb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had made an amazing 12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 billion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十亿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 at the box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office,</a:t>
            </a:r>
            <a:r>
              <a:rPr lang="en-US" altLang="zh-CN" sz="2200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world’s highest-grossing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票房最高的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animated film of all time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71734" y="764704"/>
            <a:ext cx="3246942" cy="384432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12725" y="4166332"/>
            <a:ext cx="906017" cy="4885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200" dirty="0"/>
              <a:t>movie</a:t>
            </a:r>
            <a:endParaRPr lang="zh-CN" altLang="en-US" sz="2200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4655914"/>
            <a:ext cx="11485848" cy="1412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句意：电影《哪吒之魔童闹海》，也被称为《哪吒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》，在中国和全世界都变得非常受欢迎。根据下文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2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Demon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Conquers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和首字母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提示可知，此处是指这部电影；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movie</a:t>
            </a:r>
            <a:r>
              <a:rPr lang="en-US" altLang="zh-CN" sz="22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电影</a:t>
            </a:r>
            <a:r>
              <a:rPr lang="en-US" altLang="zh-CN" sz="22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，名词，此处应用名词单数形式。故填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movie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98959"/>
            <a:ext cx="11485848" cy="2893100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阅读下面短文，根据短文内容和首字母提示写出所缺单词，使短文意思完整、连贯。每空限填一词。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 to a blockbuster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movie,many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foreigners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外国人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know and love a mythical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神话的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hero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Demon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Conquers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《哪吒之魔童闹海》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 known as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 become very 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China and around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Feb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had made an amazing 12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 billion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十亿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 at the box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office,</a:t>
            </a:r>
            <a:r>
              <a:rPr lang="en-US" altLang="zh-CN" sz="2000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world’s highest-grossing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票房最高的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animated film of all time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360854" y="3651461"/>
            <a:ext cx="11485848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句意：电影《哪吒之魔童闹海》，也被称为《哪吒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》，在中国和全世界都变得非常受欢迎。根据下文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“By Feb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had made an amazing 12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 billion yuan at the box office”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“People all over the world love the movie’s story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以及首字母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提示可知，电影票房高，所以此处是指这部电影很受欢迎；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popular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受欢迎的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，形容词，在句中作系动词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“become”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的表语。故填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popular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26654" y="3172906"/>
            <a:ext cx="10534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popular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98959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阅读下面短文，根据短文内容和首字母提示写出所缺单词，使短文意思完整、连贯。每空限填一词。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 to a blockbuster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movie,many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foreigners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外国人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know and love a mythical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神话的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hero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Demon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Conquers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《哪吒之魔童闹海》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 known as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 become very 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China and around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Feb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had made an amazing 12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 billion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十亿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 at the box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office,</a:t>
            </a:r>
            <a:r>
              <a:rPr lang="en-US" altLang="zh-CN" sz="2000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world’s highest-grossing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票房最高的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animated film of all time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98662" y="3573016"/>
            <a:ext cx="12378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becoming</a:t>
            </a:r>
            <a:endParaRPr lang="zh-CN" altLang="en-US" sz="2000" dirty="0"/>
          </a:p>
        </p:txBody>
      </p:sp>
      <p:sp>
        <p:nvSpPr>
          <p:cNvPr id="5" name="内容占位符 3"/>
          <p:cNvSpPr txBox="1"/>
          <p:nvPr/>
        </p:nvSpPr>
        <p:spPr bwMode="auto">
          <a:xfrm>
            <a:off x="360854" y="4068701"/>
            <a:ext cx="11485848" cy="1880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“By Feb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had made an amazing 12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 billion yuan at the box office”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和下文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world’s highest-grossing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票房最高的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animated film of all time”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以及首字母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提示可知，此处是指票房成绩使它成为世界上票房最高的动画电影；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become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成为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，动词；句子谓语为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“had made”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，所以这里应用现在分词形式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“becoming”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，在句中作状语。故填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becoming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 of the movie comes from Chinese mythology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神话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follows 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his friend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Bing,who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special powers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力量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work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stop a plan that puts their families and the Dragon Tribe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danger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16892" y="2521774"/>
            <a:ext cx="12779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together</a:t>
            </a:r>
            <a:endParaRPr lang="zh-CN" altLang="en-US" dirty="0"/>
          </a:p>
        </p:txBody>
      </p:sp>
      <p:sp>
        <p:nvSpPr>
          <p:cNvPr id="5" name="内容占位符 4"/>
          <p:cNvSpPr txBox="1"/>
          <p:nvPr/>
        </p:nvSpPr>
        <p:spPr bwMode="auto">
          <a:xfrm>
            <a:off x="360854" y="3068960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句意：他们一起努力阻止一个让他们的家人和龙族陷入危险的计划。根据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work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stop a plan that puts their families and the Dragon Tribe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族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danger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和上文提到的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“his friend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Ao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Bing”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以及首字母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提示可知，此处是指他们一起合作阻止危险计划；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在一起，共同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，副词，在句中作状语。故填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 txBox="1"/>
          <p:nvPr/>
        </p:nvSpPr>
        <p:spPr bwMode="auto">
          <a:xfrm>
            <a:off x="360854" y="3517022"/>
            <a:ext cx="11485848" cy="274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201920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句意：全世界的人都喜欢这部电影的故事和令人兴奋的动作场景。根据下文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scene showing the monsters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妖怪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sea attacking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袭击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Chen Tang Guan is really amazing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和首字母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指示可知，海里的怪物攻击陈塘关的场景真的很神奇，所以此处是指电影的动作场景是令人兴奋的；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exciting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令人兴奋的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201920" algn="l"/>
                <a:tab pos="5645150" algn="l"/>
                <a:tab pos="9861550" algn="l"/>
              </a:tabLs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exciting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修饰物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修饰人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2ABDF2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感到兴奋的</a:t>
            </a:r>
            <a:r>
              <a:rPr lang="en-US" altLang="zh-CN" b="1" dirty="0" smtClean="0">
                <a:solidFill>
                  <a:srgbClr val="2ABDF2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endParaRPr lang="zh-CN" altLang="zh-CN" sz="900" dirty="0" smtClean="0">
              <a:solidFill>
                <a:srgbClr val="2ABDF2"/>
              </a:solidFill>
              <a:latin typeface="+mj-ea"/>
              <a:ea typeface="+mj-ea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容词，在句中作定语，修饰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“action scenes”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2709140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over the world love the movie’s story and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scenes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Max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Russia said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online,“The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scene showing the monsters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妖怪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sea attacking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袭击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Chen Tang Guan is really amazing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Raohel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the USA told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News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learned from the movie is that power is not just about being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also about the will to never give up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40237" y="2970264"/>
            <a:ext cx="12089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exciting</a:t>
            </a:r>
            <a:endParaRPr lang="zh-CN" altLang="en-US" dirty="0"/>
          </a:p>
        </p:txBody>
      </p:sp>
      <p:pic>
        <p:nvPicPr>
          <p:cNvPr id="5" name="箭头右.eps" descr="id:2147488320;FounderCES"/>
          <p:cNvPicPr/>
          <p:nvPr/>
        </p:nvPicPr>
        <p:blipFill>
          <a:blip r:embed="rId1"/>
          <a:stretch>
            <a:fillRect/>
          </a:stretch>
        </p:blipFill>
        <p:spPr>
          <a:xfrm flipH="1">
            <a:off x="8327435" y="5301456"/>
            <a:ext cx="445135" cy="3498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over the world love the movie’s story and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scenes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Max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Russia said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online,“The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scene showing the monsters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妖怪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sea attacking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袭击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Chen Tang Guan is really amazing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Raohel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the USA told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News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learned from the movie is that power is not just about being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also about the will to never give up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05860" y="3649911"/>
            <a:ext cx="10944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ea typeface="Times New Roman" panose="02020603050405020304" pitchFamily="18" charset="0"/>
              </a:rPr>
              <a:t> </a:t>
            </a:r>
            <a:r>
              <a:rPr lang="en-US" altLang="zh-CN" sz="2400" dirty="0">
                <a:ea typeface="Times New Roman" panose="02020603050405020304" pitchFamily="18" charset="0"/>
              </a:rPr>
              <a:t>strong</a:t>
            </a:r>
            <a:endParaRPr lang="zh-CN" altLang="en-US" dirty="0"/>
          </a:p>
        </p:txBody>
      </p:sp>
      <p:sp>
        <p:nvSpPr>
          <p:cNvPr id="5" name="内容占位符 6"/>
          <p:cNvSpPr txBox="1"/>
          <p:nvPr/>
        </p:nvSpPr>
        <p:spPr bwMode="auto">
          <a:xfrm>
            <a:off x="360854" y="414501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句意：我从这部电影中学到的是，力量不仅仅在于强壮，还在于永不放弃的意志。根据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I learned from the movie is that power is not just about being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和首字母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以及常识可知，此处是指力量不仅仅是强壮；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强壮的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，形容词，在句中作系动词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“being”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的表语。故填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people from other countries are confused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困惑的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parts of the movie that connect to Chinese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mythology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 questions about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master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师父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rides a pig and what “Heavenly Tribulation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天劫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means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54646" y="2564904"/>
            <a:ext cx="13628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However</a:t>
            </a:r>
            <a:endParaRPr lang="zh-CN" altLang="en-US" dirty="0"/>
          </a:p>
        </p:txBody>
      </p:sp>
      <p:sp>
        <p:nvSpPr>
          <p:cNvPr id="5" name="内容占位符 7"/>
          <p:cNvSpPr txBox="1"/>
          <p:nvPr/>
        </p:nvSpPr>
        <p:spPr bwMode="auto">
          <a:xfrm>
            <a:off x="360854" y="3037016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句意：然而，一些来自其他国家的人对电影中与中国神话相关的部分感到困惑。根据上文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“People all over the world love the movie’s story”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和下文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“some people from other countries are confused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困惑的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parts of the movie that connect to Chinese mythology”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可知，上文说人们喜欢这部电影，而下文则说一些人却对电影的部分内容感到困惑，这里存在转折关系，结合首字母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，此处应用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然而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，副词。故填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5780</Words>
  <Application>WPS 演示</Application>
  <PresentationFormat>自定义</PresentationFormat>
  <Paragraphs>81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朗月1382326692</cp:lastModifiedBy>
  <cp:revision>470</cp:revision>
  <dcterms:created xsi:type="dcterms:W3CDTF">2020-11-06T05:24:00Z</dcterms:created>
  <dcterms:modified xsi:type="dcterms:W3CDTF">2025-09-24T09:08:29Z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3F2C27359E2040C489BF37B5B833024D_12</vt:lpwstr>
  </property>
</Properties>
</file>